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65" r:id="rId5"/>
    <p:sldId id="258" r:id="rId6"/>
    <p:sldId id="259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1081C-FEDB-994F-9B97-5E45AD1642D8}" type="datetimeFigureOut">
              <a:rPr lang="en-US" smtClean="0"/>
              <a:t>9/6/12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EA37-150E-CE42-951D-1849CFE1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EA37-150E-CE42-951D-1849CFE10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7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6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8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5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8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26E3-291F-884A-90F3-8296FD5DE366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2879-0AA0-2A47-B6C5-5C02FF18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5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Universality and phase transitions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Criticlal</a:t>
            </a:r>
            <a:r>
              <a:rPr lang="en-US" dirty="0" smtClean="0"/>
              <a:t> state structure</a:t>
            </a:r>
            <a:endParaRPr lang="en-US" dirty="0"/>
          </a:p>
        </p:txBody>
      </p:sp>
      <p:pic>
        <p:nvPicPr>
          <p:cNvPr id="1025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1370534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10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Mott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9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 of water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2" y="1522297"/>
            <a:ext cx="7874007" cy="50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1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Mott trans in (V</a:t>
            </a:r>
            <a:r>
              <a:rPr lang="en-US" baseline="-25000" dirty="0" smtClean="0"/>
              <a:t>1-x</a:t>
            </a:r>
            <a:r>
              <a:rPr lang="en-US" dirty="0" smtClean="0"/>
              <a:t>Cr</a:t>
            </a:r>
            <a:r>
              <a:rPr lang="en-US" baseline="-25000" dirty="0" smtClean="0"/>
              <a:t>x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4" y="1536733"/>
            <a:ext cx="7280475" cy="3797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334" y="6096000"/>
            <a:ext cx="379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Limellette</a:t>
            </a:r>
            <a:r>
              <a:rPr lang="en-US" dirty="0" smtClean="0"/>
              <a:t> et al, Science 302, 89 (2003)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Conductivity jump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89799"/>
            <a:ext cx="3871527" cy="2019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27" y="1655232"/>
            <a:ext cx="4748585" cy="4034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334" y="6096000"/>
            <a:ext cx="379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Limellette</a:t>
            </a:r>
            <a:r>
              <a:rPr lang="en-US" dirty="0" smtClean="0"/>
              <a:t> et al, Science 302, 89 (2003)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9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Critical behavior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6" y="825662"/>
            <a:ext cx="4275667" cy="5278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334" y="6129866"/>
            <a:ext cx="379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Limellette</a:t>
            </a:r>
            <a:r>
              <a:rPr lang="en-US" dirty="0" smtClean="0"/>
              <a:t> et al, Science 302, 89 (2003)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1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criticality…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Quantum criticality in Ce</a:t>
            </a:r>
            <a:r>
              <a:rPr lang="en-US" dirty="0" smtClean="0"/>
              <a:t>Cu</a:t>
            </a:r>
            <a:r>
              <a:rPr lang="en-US" baseline="-25000" dirty="0" smtClean="0"/>
              <a:t>6-x</a:t>
            </a:r>
            <a:r>
              <a:rPr lang="en-US" dirty="0" smtClean="0"/>
              <a:t>Au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1"/>
            <a:ext cx="4447863" cy="3479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14" y="1727198"/>
            <a:ext cx="4315920" cy="288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334" y="6096000"/>
            <a:ext cx="370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Scröder</a:t>
            </a:r>
            <a:r>
              <a:rPr lang="en-US" dirty="0" smtClean="0"/>
              <a:t> et al, Nature 407, 351  (2000)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8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Quantum criticality in high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435099"/>
            <a:ext cx="5080000" cy="423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334" y="6096000"/>
            <a:ext cx="445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Orenstein and Millis, Science 288, 468  (2000)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2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96</Words>
  <Application>Microsoft Macintosh PowerPoint</Application>
  <PresentationFormat>On-screen Show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Universality and phase transitions</vt:lpstr>
      <vt:lpstr>Mott transition</vt:lpstr>
      <vt:lpstr>Phase diagram of water</vt:lpstr>
      <vt:lpstr>Mott trans in (V1-xCrx)2O3</vt:lpstr>
      <vt:lpstr>Conductivity jump</vt:lpstr>
      <vt:lpstr>Critical behavior</vt:lpstr>
      <vt:lpstr>Quantum criticality…</vt:lpstr>
      <vt:lpstr>Quantum criticality in CeCu6-xAux </vt:lpstr>
      <vt:lpstr>Quantum criticality in high  TC </vt:lpstr>
      <vt:lpstr>Criticlal state structure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Mott transition </dc:title>
  <dc:creator>Gergely Zaránd</dc:creator>
  <cp:lastModifiedBy>Gergely Zaránd</cp:lastModifiedBy>
  <cp:revision>8</cp:revision>
  <cp:lastPrinted>2012-09-06T08:27:07Z</cp:lastPrinted>
  <dcterms:created xsi:type="dcterms:W3CDTF">2012-09-06T07:14:29Z</dcterms:created>
  <dcterms:modified xsi:type="dcterms:W3CDTF">2012-09-06T14:47:27Z</dcterms:modified>
</cp:coreProperties>
</file>